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72" r:id="rId5"/>
  </p:sldMasterIdLst>
  <p:notesMasterIdLst>
    <p:notesMasterId r:id="rId48"/>
  </p:notesMasterIdLst>
  <p:sldIdLst>
    <p:sldId id="653" r:id="rId6"/>
    <p:sldId id="654" r:id="rId7"/>
    <p:sldId id="639" r:id="rId8"/>
    <p:sldId id="649" r:id="rId9"/>
    <p:sldId id="651" r:id="rId10"/>
    <p:sldId id="664" r:id="rId11"/>
    <p:sldId id="665" r:id="rId12"/>
    <p:sldId id="666" r:id="rId13"/>
    <p:sldId id="667" r:id="rId14"/>
    <p:sldId id="660" r:id="rId15"/>
    <p:sldId id="661" r:id="rId16"/>
    <p:sldId id="650" r:id="rId17"/>
    <p:sldId id="652" r:id="rId18"/>
    <p:sldId id="640" r:id="rId19"/>
    <p:sldId id="655" r:id="rId20"/>
    <p:sldId id="656" r:id="rId21"/>
    <p:sldId id="657" r:id="rId22"/>
    <p:sldId id="658" r:id="rId23"/>
    <p:sldId id="659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71" r:id="rId33"/>
    <p:sldId id="579" r:id="rId34"/>
    <p:sldId id="636" r:id="rId35"/>
    <p:sldId id="668" r:id="rId36"/>
    <p:sldId id="669" r:id="rId37"/>
    <p:sldId id="635" r:id="rId38"/>
    <p:sldId id="625" r:id="rId39"/>
    <p:sldId id="637" r:id="rId40"/>
    <p:sldId id="638" r:id="rId41"/>
    <p:sldId id="629" r:id="rId42"/>
    <p:sldId id="630" r:id="rId43"/>
    <p:sldId id="634" r:id="rId44"/>
    <p:sldId id="627" r:id="rId45"/>
    <p:sldId id="670" r:id="rId46"/>
    <p:sldId id="672" r:id="rId47"/>
  </p:sldIdLst>
  <p:sldSz cx="9144000" cy="6858000" type="screen4x3"/>
  <p:notesSz cx="6858000" cy="9144000"/>
  <p:custDataLst>
    <p:tags r:id="rId4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286" autoAdjust="0"/>
  </p:normalViewPr>
  <p:slideViewPr>
    <p:cSldViewPr snapToGrid="0">
      <p:cViewPr varScale="1">
        <p:scale>
          <a:sx n="97" d="100"/>
          <a:sy n="97" d="100"/>
        </p:scale>
        <p:origin x="78" y="112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tascienceschool.net/intro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lee7py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lee7py/Python-Programmin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ee7py/Pythonpgm-J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python.org/ko/3/tutorial/index.html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cs.python.org/ko/3/tutorial/inputoutput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olboo.kim/blog/2014/08/10/the-best-way-to-learn-python/" TargetMode="External"/><Relationship Id="rId3" Type="http://schemas.openxmlformats.org/officeDocument/2006/relationships/hyperlink" Target="https://wikidocs.net/book/110" TargetMode="External"/><Relationship Id="rId7" Type="http://schemas.openxmlformats.org/officeDocument/2006/relationships/hyperlink" Target="https://m.blog.naver.com/PostView.nhn?blogId=koromoon&amp;logNo=220578871433&amp;proxyReferer=https://www.google.com/" TargetMode="External"/><Relationship Id="rId2" Type="http://schemas.openxmlformats.org/officeDocument/2006/relationships/hyperlink" Target="https://wikidocs.net/book/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yteofpython-korean.sourceforge.net/byte_of_python.html" TargetMode="External"/><Relationship Id="rId5" Type="http://schemas.openxmlformats.org/officeDocument/2006/relationships/hyperlink" Target="https://datascienceschool.net/01%20python/00.00%20%EC%86%8C%EA%B0%9C%EC%9D%98%20%EA%B8%80.html" TargetMode="External"/><Relationship Id="rId4" Type="http://schemas.openxmlformats.org/officeDocument/2006/relationships/hyperlink" Target="http://pythonstudy.xyz/python/basics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docs.python.org/ko/3/tutorial/index.html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realpython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pentutorials.org/course/1750/9609" TargetMode="External"/><Relationship Id="rId5" Type="http://schemas.openxmlformats.org/officeDocument/2006/relationships/hyperlink" Target="https://dojang.io/course/view.php?id=7" TargetMode="External"/><Relationship Id="rId4" Type="http://schemas.openxmlformats.org/officeDocument/2006/relationships/hyperlink" Target="https://wikidocs.net/book/1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convert-python-string-to-int/" TargetMode="External"/><Relationship Id="rId2" Type="http://schemas.openxmlformats.org/officeDocument/2006/relationships/hyperlink" Target="https://realpython.com/python-data-typ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lpython.com/python-strings/" TargetMode="External"/><Relationship Id="rId5" Type="http://schemas.openxmlformats.org/officeDocument/2006/relationships/hyperlink" Target="https://realpython.com/courses/lists-tuples-python/" TargetMode="External"/><Relationship Id="rId4" Type="http://schemas.openxmlformats.org/officeDocument/2006/relationships/hyperlink" Target="https://realpython.com/python-lists-tuple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realpython/python-basics-exercises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ealpython.com/convert-python-string-to-in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ikidocs.net/book/2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alpython.com/python-strings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66044" y="2000273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개발환경과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72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중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파이썬은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파이썬은</a:t>
            </a:r>
            <a:r>
              <a:rPr lang="ko-KR" altLang="en-US" dirty="0"/>
              <a:t> </a:t>
            </a:r>
            <a:r>
              <a:rPr lang="ko-KR" altLang="en-US" dirty="0" smtClean="0"/>
              <a:t>항목의 목록인 리스트를 지원한다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파이썬에서</a:t>
            </a:r>
            <a:r>
              <a:rPr lang="ko-KR" altLang="en-US" dirty="0" smtClean="0"/>
              <a:t> 함수를 정의하기 위한 키워드는 </a:t>
            </a:r>
            <a:r>
              <a:rPr lang="en-US" altLang="ko-KR" dirty="0" err="1" smtClean="0"/>
              <a:t>def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아나콘다는 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데이터과학</a:t>
            </a:r>
            <a:r>
              <a:rPr lang="ko-KR" altLang="en-US" dirty="0" smtClean="0"/>
              <a:t> 분야를 위한 파이썬 </a:t>
            </a:r>
            <a:r>
              <a:rPr lang="ko-KR" altLang="en-US" dirty="0" err="1" smtClean="0"/>
              <a:t>배포판이다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9586" y="2311269"/>
            <a:ext cx="77492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기본 프로그래밍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데이터싸이언스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스쿨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68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사이트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데이터싸이언스</a:t>
            </a:r>
            <a:r>
              <a:rPr lang="ko-KR" altLang="en-US" dirty="0"/>
              <a:t> 스쿨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datascienceschool.net/intro.html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30" y="2276438"/>
            <a:ext cx="4675157" cy="35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파이썬 </a:t>
            </a:r>
            <a:r>
              <a:rPr lang="ko-KR" altLang="en-US" dirty="0" err="1"/>
              <a:t>기초문법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err="1"/>
              <a:t>파이썬을</a:t>
            </a:r>
            <a:r>
              <a:rPr lang="ko-KR" altLang="en-US" dirty="0"/>
              <a:t> 계산기로 사용하기</a:t>
            </a:r>
          </a:p>
          <a:p>
            <a:r>
              <a:rPr lang="en-US" altLang="ko-KR" dirty="0"/>
              <a:t>2.2 </a:t>
            </a:r>
            <a:r>
              <a:rPr lang="ko-KR" altLang="en-US" dirty="0"/>
              <a:t>부동소수점 실수 </a:t>
            </a:r>
            <a:r>
              <a:rPr lang="ko-KR" altLang="en-US" dirty="0" err="1"/>
              <a:t>자료형</a:t>
            </a:r>
            <a:endParaRPr lang="ko-KR" altLang="en-US" dirty="0"/>
          </a:p>
          <a:p>
            <a:r>
              <a:rPr lang="en-US" altLang="ko-KR" dirty="0"/>
              <a:t>2.3 </a:t>
            </a:r>
            <a:r>
              <a:rPr lang="ko-KR" altLang="en-US" dirty="0" err="1"/>
              <a:t>파이썬으로</a:t>
            </a:r>
            <a:r>
              <a:rPr lang="ko-KR" altLang="en-US" dirty="0"/>
              <a:t> 글자를 출력하기</a:t>
            </a:r>
          </a:p>
          <a:p>
            <a:r>
              <a:rPr lang="en-US" altLang="ko-KR" dirty="0"/>
              <a:t>2.4 </a:t>
            </a:r>
            <a:r>
              <a:rPr lang="ko-KR" altLang="en-US" dirty="0" err="1"/>
              <a:t>파이썬의</a:t>
            </a:r>
            <a:r>
              <a:rPr lang="ko-KR" altLang="en-US" dirty="0"/>
              <a:t> 문자열 형식화</a:t>
            </a:r>
          </a:p>
          <a:p>
            <a:r>
              <a:rPr lang="en-US" altLang="ko-KR" dirty="0"/>
              <a:t>2.5 </a:t>
            </a:r>
            <a:r>
              <a:rPr lang="ko-KR" altLang="en-US" dirty="0"/>
              <a:t>파이썬 </a:t>
            </a:r>
            <a:r>
              <a:rPr lang="ko-KR" altLang="en-US" dirty="0" err="1"/>
              <a:t>조건문</a:t>
            </a:r>
            <a:r>
              <a:rPr lang="ko-KR" altLang="en-US" dirty="0"/>
              <a:t> 기초</a:t>
            </a:r>
          </a:p>
          <a:p>
            <a:r>
              <a:rPr lang="en-US" altLang="ko-KR" dirty="0"/>
              <a:t>2.6 </a:t>
            </a:r>
            <a:r>
              <a:rPr lang="ko-KR" altLang="en-US" dirty="0"/>
              <a:t>파이썬 함수</a:t>
            </a:r>
          </a:p>
          <a:p>
            <a:r>
              <a:rPr lang="en-US" altLang="ko-KR" dirty="0"/>
              <a:t>2.7 </a:t>
            </a:r>
            <a:r>
              <a:rPr lang="ko-KR" altLang="en-US" dirty="0"/>
              <a:t>파이썬 </a:t>
            </a: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r>
              <a:rPr lang="en-US" altLang="ko-KR" dirty="0"/>
              <a:t>2.8 </a:t>
            </a:r>
            <a:r>
              <a:rPr lang="ko-KR" altLang="en-US" dirty="0"/>
              <a:t>여러 개의 자료를 한 변수에 담기</a:t>
            </a:r>
          </a:p>
          <a:p>
            <a:r>
              <a:rPr lang="en-US" altLang="ko-KR" dirty="0"/>
              <a:t>2.9 </a:t>
            </a:r>
            <a:r>
              <a:rPr lang="ko-KR" altLang="en-US" dirty="0" err="1"/>
              <a:t>파이썬에서</a:t>
            </a:r>
            <a:r>
              <a:rPr lang="ko-KR" altLang="en-US" dirty="0"/>
              <a:t> 리스트 </a:t>
            </a:r>
            <a:r>
              <a:rPr lang="ko-KR" altLang="en-US" dirty="0" err="1"/>
              <a:t>자료형</a:t>
            </a:r>
            <a:r>
              <a:rPr lang="ko-KR" altLang="en-US" dirty="0"/>
              <a:t> 다루기</a:t>
            </a:r>
          </a:p>
          <a:p>
            <a:r>
              <a:rPr lang="en-US" altLang="ko-KR" dirty="0"/>
              <a:t>2.10 </a:t>
            </a:r>
            <a:r>
              <a:rPr lang="ko-KR" altLang="en-US" dirty="0"/>
              <a:t>리스트와 </a:t>
            </a:r>
            <a:r>
              <a:rPr lang="ko-KR" altLang="en-US" dirty="0" err="1"/>
              <a:t>반복문을</a:t>
            </a:r>
            <a:r>
              <a:rPr lang="ko-KR" altLang="en-US" dirty="0"/>
              <a:t> 사용하여 계산하기</a:t>
            </a:r>
          </a:p>
        </p:txBody>
      </p:sp>
    </p:spTree>
    <p:extLst>
      <p:ext uri="{BB962C8B-B14F-4D97-AF65-F5344CB8AC3E}">
        <p14:creationId xmlns:p14="http://schemas.microsoft.com/office/powerpoint/2010/main" val="39122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작업할 폴더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폴더를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py</a:t>
            </a:r>
            <a:r>
              <a:rPr lang="en-US" altLang="ko-KR" dirty="0" smtClean="0"/>
              <a:t> code</a:t>
            </a:r>
          </a:p>
          <a:p>
            <a:pPr lvl="1"/>
            <a:r>
              <a:rPr lang="ko-KR" altLang="en-US" dirty="0" smtClean="0"/>
              <a:t>위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하부에 소스 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17" y="2657498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자료 활용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프로그래밍 연습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9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코딩 시작 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구글이나 </a:t>
            </a:r>
            <a:r>
              <a:rPr lang="ko-KR" altLang="en-US" dirty="0" err="1" smtClean="0"/>
              <a:t>원드라이브</a:t>
            </a:r>
            <a:r>
              <a:rPr lang="ko-KR" altLang="en-US" dirty="0" smtClean="0"/>
              <a:t> 계정 만들기</a:t>
            </a: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계정만들기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구글링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0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기본 코딩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https://github.com/lee7py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97" y="1802656"/>
            <a:ext cx="5331830" cy="42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Repository</a:t>
            </a:r>
          </a:p>
          <a:p>
            <a:pPr lvl="1"/>
            <a:r>
              <a:rPr lang="en-US" altLang="ko-KR" dirty="0">
                <a:hlinkClick r:id="rId2"/>
              </a:rPr>
              <a:t>https://github.com/lee7py/Python-Programming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9" y="2119247"/>
            <a:ext cx="7979022" cy="2807318"/>
          </a:xfrm>
          <a:prstGeom prst="rect">
            <a:avLst/>
          </a:prstGeom>
        </p:spPr>
      </p:pic>
      <p:pic>
        <p:nvPicPr>
          <p:cNvPr id="6" name="Picture 2" descr="http://bimage.interpark.com/goods_image/4/3/3/9/262174339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45" y="3522906"/>
            <a:ext cx="1993056" cy="25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Repository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github.com/lee7py/Pythonpgm-JM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" y="2040733"/>
            <a:ext cx="7409090" cy="4206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11" y="3522984"/>
            <a:ext cx="2003940" cy="24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00491" y="2384630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참조 사이트를 </a:t>
            </a:r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통한</a:t>
            </a:r>
            <a:endParaRPr lang="en-US" altLang="ko-KR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파이썬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기본 </a:t>
            </a:r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문법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03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문자열과 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endParaRPr lang="en-US" altLang="ko-KR" dirty="0" smtClean="0"/>
          </a:p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err="1" smtClean="0"/>
              <a:t>제어문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r>
              <a:rPr lang="ko-KR" altLang="en-US" dirty="0" smtClean="0"/>
              <a:t>들여쓰기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2247" y="3960637"/>
            <a:ext cx="7366820" cy="20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illustrates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chaotic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0 and 1: 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 and 1: "))</a:t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3.9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정의와 호출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9503" y="1713920"/>
            <a:ext cx="8688471" cy="35702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avg2.py</a:t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 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simple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exam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 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Illustrates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computes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exam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score1, score2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separated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(score1 + score2) /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"The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43028" y="5075637"/>
            <a:ext cx="6341419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computes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exam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score1, score2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separated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(score1 + score2) 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"The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19300"/>
            <a:ext cx="5791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81100"/>
            <a:ext cx="5562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300162"/>
            <a:ext cx="6543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85862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771650"/>
            <a:ext cx="47339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476250"/>
            <a:ext cx="62293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중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smtClean="0"/>
              <a:t>print()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기본으로 한 줄에 출력을 수행한다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smtClean="0"/>
              <a:t>float()</a:t>
            </a:r>
            <a:r>
              <a:rPr lang="ko-KR" altLang="en-US" dirty="0" smtClean="0"/>
              <a:t>는 내장 함수이다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(34.2)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결과는 </a:t>
            </a:r>
            <a:r>
              <a:rPr lang="en-US" altLang="ko-KR" dirty="0" smtClean="0"/>
              <a:t>34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파이썬에서</a:t>
            </a:r>
            <a:r>
              <a:rPr lang="ko-KR" altLang="en-US" dirty="0" smtClean="0"/>
              <a:t> 블록은 중괄호 </a:t>
            </a:r>
            <a:r>
              <a:rPr lang="en-US" altLang="ko-KR" dirty="0" smtClean="0"/>
              <a:t>{ }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8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7" y="2657498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문법 학습을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위한 다양한 방법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9586" y="2311269"/>
            <a:ext cx="77492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기본 프로그래밍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</a:p>
          <a:p>
            <a:pPr algn="ctr"/>
            <a:r>
              <a:rPr lang="ko-KR" alt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왕초보를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위한 파이썬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9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자습서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파이썬 자습서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docs.python.org/ko/3/tutorial/index.html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90" y="1944272"/>
            <a:ext cx="5588920" cy="43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간략한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82" y="1349568"/>
            <a:ext cx="5949040" cy="43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문자열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포맷 문자열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(f-string)</a:t>
            </a:r>
          </a:p>
          <a:p>
            <a:pPr lvl="1"/>
            <a:r>
              <a:rPr lang="ko-KR" altLang="en-US" dirty="0" smtClean="0"/>
              <a:t>간단히 </a:t>
            </a:r>
            <a:r>
              <a:rPr lang="en-US" altLang="ko-KR" dirty="0"/>
              <a:t>f-</a:t>
            </a:r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문자열에 </a:t>
            </a:r>
            <a:r>
              <a:rPr lang="en-US" altLang="ko-KR" dirty="0"/>
              <a:t>f </a:t>
            </a:r>
            <a:r>
              <a:rPr lang="ko-KR" altLang="en-US" dirty="0"/>
              <a:t>또는 </a:t>
            </a:r>
            <a:r>
              <a:rPr lang="en-US" altLang="ko-KR" dirty="0"/>
              <a:t>F </a:t>
            </a:r>
            <a:r>
              <a:rPr lang="ko-KR" altLang="en-US" dirty="0" err="1"/>
              <a:t>접두어를</a:t>
            </a:r>
            <a:r>
              <a:rPr lang="ko-KR" altLang="en-US" dirty="0"/>
              <a:t> 붙이고 표현식을 </a:t>
            </a:r>
            <a:r>
              <a:rPr lang="en-US" altLang="ko-KR" dirty="0"/>
              <a:t>{expression}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문자열 </a:t>
            </a:r>
            <a:r>
              <a:rPr lang="ko-KR" altLang="en-US" dirty="0"/>
              <a:t>안에서</a:t>
            </a:r>
            <a:r>
              <a:rPr lang="en-US" altLang="ko-KR" dirty="0"/>
              <a:t>, { </a:t>
            </a:r>
            <a:r>
              <a:rPr lang="ko-KR" altLang="en-US" dirty="0"/>
              <a:t>및 </a:t>
            </a:r>
            <a:r>
              <a:rPr lang="en-US" altLang="ko-KR" dirty="0"/>
              <a:t>} </a:t>
            </a:r>
            <a:r>
              <a:rPr lang="ko-KR" altLang="en-US" dirty="0"/>
              <a:t>문자 사이에</a:t>
            </a:r>
            <a:r>
              <a:rPr lang="en-US" altLang="ko-KR" dirty="0"/>
              <a:t>, </a:t>
            </a:r>
            <a:r>
              <a:rPr lang="ko-KR" altLang="en-US" dirty="0"/>
              <a:t>변수 또는 </a:t>
            </a:r>
            <a:r>
              <a:rPr lang="ko-KR" altLang="en-US" dirty="0" err="1"/>
              <a:t>리터럴</a:t>
            </a:r>
            <a:r>
              <a:rPr lang="ko-KR" altLang="en-US" dirty="0"/>
              <a:t> 값을 참조할 수 있는 파이썬 </a:t>
            </a:r>
            <a:r>
              <a:rPr lang="ko-KR" altLang="en-US" dirty="0" smtClean="0"/>
              <a:t>표현식 삽입 가능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docs.python.org/ko/3/tutorial/inputoutput.html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r>
              <a:rPr lang="en-US" altLang="ko-KR" dirty="0"/>
              <a:t>&gt;&gt;&gt; import math</a:t>
            </a:r>
          </a:p>
          <a:p>
            <a:pPr lvl="1"/>
            <a:r>
              <a:rPr lang="en-US" altLang="ko-KR" dirty="0" smtClean="0"/>
              <a:t>&gt;&gt;&gt; </a:t>
            </a:r>
            <a:r>
              <a:rPr lang="en-US" altLang="ko-KR" dirty="0"/>
              <a:t>s = f'</a:t>
            </a:r>
            <a:r>
              <a:rPr lang="ko-KR" altLang="en-US" dirty="0"/>
              <a:t>원주율의 대략적인 값</a:t>
            </a:r>
            <a:r>
              <a:rPr lang="en-US" altLang="ko-KR" dirty="0"/>
              <a:t>: {math.pi:.2f}'</a:t>
            </a:r>
          </a:p>
          <a:p>
            <a:pPr lvl="1"/>
            <a:r>
              <a:rPr lang="en-US" altLang="ko-KR" dirty="0"/>
              <a:t>&gt;&gt;&gt; s</a:t>
            </a:r>
          </a:p>
          <a:p>
            <a:pPr lvl="1"/>
            <a:r>
              <a:rPr lang="en-US" altLang="ko-KR" dirty="0"/>
              <a:t>'</a:t>
            </a:r>
            <a:r>
              <a:rPr lang="ko-KR" altLang="en-US" dirty="0"/>
              <a:t>원주율의 대략적인 값</a:t>
            </a:r>
            <a:r>
              <a:rPr lang="en-US" altLang="ko-KR" dirty="0"/>
              <a:t>: 3.14'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67" y="3092000"/>
            <a:ext cx="3392061" cy="29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사이트 검색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무료 책</a:t>
            </a:r>
            <a:r>
              <a:rPr lang="en-US" altLang="ko-KR" dirty="0" smtClean="0"/>
              <a:t>, </a:t>
            </a:r>
            <a:r>
              <a:rPr lang="ko-KR" altLang="en-US" dirty="0"/>
              <a:t>온라인 책을 제작 공유하는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wikidocs.net</a:t>
            </a:r>
          </a:p>
          <a:p>
            <a:pPr lvl="2"/>
            <a:r>
              <a:rPr lang="ko-KR" altLang="en-US" dirty="0" err="1">
                <a:hlinkClick r:id="rId2"/>
              </a:rPr>
              <a:t>왕초보를</a:t>
            </a:r>
            <a:r>
              <a:rPr lang="ko-KR" altLang="en-US" dirty="0">
                <a:hlinkClick r:id="rId2"/>
              </a:rPr>
              <a:t> 위한 </a:t>
            </a:r>
            <a:r>
              <a:rPr lang="en-US" altLang="ko-KR" dirty="0">
                <a:hlinkClick r:id="rId2"/>
              </a:rPr>
              <a:t>Python</a:t>
            </a:r>
            <a:endParaRPr lang="en-US" altLang="ko-KR" dirty="0" smtClean="0">
              <a:hlinkClick r:id="rId2"/>
            </a:endParaRPr>
          </a:p>
          <a:p>
            <a:pPr lvl="3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wikidocs.net/book/2</a:t>
            </a:r>
            <a:endParaRPr lang="en-US" altLang="ko-KR" dirty="0" smtClean="0"/>
          </a:p>
          <a:p>
            <a:pPr lvl="2"/>
            <a:r>
              <a:rPr lang="ko-KR" altLang="en-US" dirty="0" err="1"/>
              <a:t>파이썬으로</a:t>
            </a:r>
            <a:r>
              <a:rPr lang="ko-KR" altLang="en-US" dirty="0"/>
              <a:t> 배우는 알고리즘 </a:t>
            </a:r>
            <a:r>
              <a:rPr lang="ko-KR" altLang="en-US" dirty="0" smtClean="0"/>
              <a:t>트레이딩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wikidocs.net/book/110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예제로 배우는 파이썬 프로그래밍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pythonstudy.xyz/python/basics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데이터사이언스 스쿨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파이썬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datascienceschool.net/01%20python/00.00%20%EC%86%8C%EA%B0%9C%EC%9D%98%20%EA%B8%80.html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A Byte of Python</a:t>
            </a:r>
          </a:p>
          <a:p>
            <a:pPr lvl="1"/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byteofpython-korean.sourceforge.net/byte_of_python.html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모음 사이트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7"/>
              </a:rPr>
              <a:t>https://m.blog.naver.com/PostView.nhn?blogId=koromoon&amp;logNo=220578871433&amp;proxyReferer=https:%</a:t>
            </a:r>
            <a:r>
              <a:rPr lang="en-US" altLang="ko-KR" dirty="0" smtClean="0">
                <a:hlinkClick r:id="rId7"/>
              </a:rPr>
              <a:t>2F%2Fwww.google.com%2F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8"/>
              </a:rPr>
              <a:t>https://nolboo.kim/blog/2014/08/10/the-best-way-to-learn-python</a:t>
            </a:r>
            <a:r>
              <a:rPr lang="en-US" altLang="ko-KR" dirty="0" smtClean="0">
                <a:hlinkClick r:id="rId8"/>
              </a:rPr>
              <a:t>/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17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자료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책자의 소스도 참조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파이썬으로시작하는컴퓨터과학입문</a:t>
            </a:r>
            <a:endParaRPr lang="ko-KR" altLang="en-US" dirty="0"/>
          </a:p>
          <a:p>
            <a:pPr lvl="1"/>
            <a:r>
              <a:rPr lang="ko-KR" altLang="en-US" dirty="0" err="1" smtClean="0"/>
              <a:t>파이썬프로그래밍개론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An Introduction to Programming using Python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Realpython.com</a:t>
            </a:r>
          </a:p>
          <a:p>
            <a:pPr lvl="2"/>
            <a:r>
              <a:rPr lang="en-US" altLang="ko-KR" dirty="0">
                <a:hlinkClick r:id="rId2"/>
              </a:rPr>
              <a:t>https://realpython.com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Github.com/</a:t>
            </a:r>
            <a:r>
              <a:rPr lang="en-US" altLang="ko-KR" dirty="0" err="1" smtClean="0"/>
              <a:t>realpython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자습서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튜토리얼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docs.python.org/ko/3/tutorial/index.html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점프 투 </a:t>
            </a: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wikidocs.net/book/1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코딩 도장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dojang.io/course/view.php?id=7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생활 코딩</a:t>
            </a:r>
            <a:endParaRPr lang="en-US" altLang="ko-KR" dirty="0"/>
          </a:p>
          <a:p>
            <a:pPr lvl="2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opentutorials.org/course/1750/9609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632" y="1162659"/>
            <a:ext cx="2003940" cy="2483233"/>
          </a:xfrm>
          <a:prstGeom prst="rect">
            <a:avLst/>
          </a:prstGeom>
        </p:spPr>
      </p:pic>
      <p:pic>
        <p:nvPicPr>
          <p:cNvPr id="1026" name="Picture 2" descr="http://bimage.interpark.com/goods_image/4/3/3/9/262174339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30" y="3689436"/>
            <a:ext cx="1993056" cy="25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Realpython.com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21" y="1193960"/>
            <a:ext cx="4869025" cy="49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웨일</a:t>
            </a:r>
            <a:r>
              <a:rPr lang="ko-KR" altLang="en-US" dirty="0" smtClean="0"/>
              <a:t> 브라우저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13" y="1731290"/>
            <a:ext cx="6861152" cy="42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Realpython.com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https://realpython.com/python-data-types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문자열 형태의 정수를 정수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https://realpython.com/convert-python-string-to-int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리스트와 </a:t>
            </a:r>
            <a:r>
              <a:rPr lang="ko-KR" altLang="en-US" dirty="0" err="1" smtClean="0"/>
              <a:t>튜플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https://realpython.com/python-lists-tuples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>
              <a:hlinkClick r:id="rId5"/>
            </a:endParaRPr>
          </a:p>
          <a:p>
            <a:pPr lvl="1"/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://realpython.com/courses/lists-tuples-python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문자열</a:t>
            </a:r>
            <a:endParaRPr lang="en-US" altLang="ko-KR" dirty="0"/>
          </a:p>
          <a:p>
            <a:pPr lvl="1"/>
            <a:r>
              <a:rPr lang="en-US" altLang="ko-KR" dirty="0">
                <a:hlinkClick r:id="rId6"/>
              </a:rPr>
              <a:t>https://realpython.com/python-strings</a:t>
            </a:r>
            <a:r>
              <a:rPr lang="en-US" altLang="ko-KR" dirty="0" smtClean="0">
                <a:hlinkClick r:id="rId6"/>
              </a:rPr>
              <a:t>/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5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Realpython</a:t>
            </a:r>
            <a:r>
              <a:rPr lang="en-US" altLang="ko-KR" dirty="0" smtClean="0"/>
              <a:t> basic</a:t>
            </a:r>
            <a:r>
              <a:rPr lang="ko-KR" altLang="en-US" dirty="0" smtClean="0"/>
              <a:t>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책 연습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github.com/realpython/python-basics-exercises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3" y="2021533"/>
            <a:ext cx="6879153" cy="40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문자열을 정수로 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realpython.com/convert-python-string-to-int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16" y="1812708"/>
            <a:ext cx="3670529" cy="41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사이트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왕초보를</a:t>
            </a:r>
            <a:r>
              <a:rPr lang="ko-KR" altLang="en-US" dirty="0"/>
              <a:t> 위한 파이썬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wikidocs.net/book/2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17" y="1193960"/>
            <a:ext cx="4482854" cy="49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realpython.com/python-strings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en-US" altLang="ko-KR" dirty="0" err="1" smtClean="0"/>
              <a:t>realpython</a:t>
            </a:r>
            <a:r>
              <a:rPr lang="en-US" altLang="ko-KR" dirty="0" smtClean="0"/>
              <a:t> string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9" y="1597923"/>
            <a:ext cx="5822718" cy="47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53825"/>
            <a:ext cx="3778650" cy="2433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831" y="162371"/>
            <a:ext cx="4609273" cy="64777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" y="2628794"/>
            <a:ext cx="3808709" cy="40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중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math</a:t>
            </a:r>
            <a:r>
              <a:rPr lang="ko-KR" altLang="en-US" dirty="0" smtClean="0"/>
              <a:t>는 따로 설치가 필요 없다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 smtClean="0"/>
              <a:t>chr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정수의 코드번호를 문자로 반환한다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‘python’[0]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결과는 </a:t>
            </a:r>
            <a:r>
              <a:rPr lang="en-US" altLang="ko-KR" dirty="0" smtClean="0"/>
              <a:t>‘p’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‘python</a:t>
            </a:r>
            <a:r>
              <a:rPr lang="en-US" altLang="ko-KR" dirty="0" smtClean="0"/>
              <a:t>’[::-1]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결과는 </a:t>
            </a:r>
            <a:r>
              <a:rPr lang="en-US" altLang="ko-KR" dirty="0"/>
              <a:t>‘p’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왕초보를</a:t>
            </a:r>
            <a:r>
              <a:rPr lang="ko-KR" altLang="en-US" dirty="0"/>
              <a:t> 위한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머리말</a:t>
            </a:r>
            <a:endParaRPr lang="en-US" altLang="ko-KR" dirty="0" smtClean="0"/>
          </a:p>
          <a:p>
            <a:r>
              <a:rPr lang="ko-KR" altLang="en-US" dirty="0" smtClean="0"/>
              <a:t>파이썬 시작하기</a:t>
            </a:r>
            <a:endParaRPr lang="en-US" altLang="ko-KR" dirty="0" smtClean="0"/>
          </a:p>
          <a:p>
            <a:r>
              <a:rPr lang="ko-KR" altLang="en-US" dirty="0" err="1" smtClean="0"/>
              <a:t>제어구조</a:t>
            </a:r>
            <a:endParaRPr lang="en-US" altLang="ko-KR" dirty="0" smtClean="0"/>
          </a:p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시작하기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파이썬 준비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7" y="1405930"/>
            <a:ext cx="5179796" cy="44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41" y="1109231"/>
            <a:ext cx="5943286" cy="50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08" y="1193960"/>
            <a:ext cx="5062793" cy="50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2" y="1193960"/>
            <a:ext cx="6410301" cy="47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CEB466D3C4E340B056CBD5270AFE02" ma:contentTypeVersion="10" ma:contentTypeDescription="새 문서를 만듭니다." ma:contentTypeScope="" ma:versionID="447174ec5a2dd74602da15e1dadaef00">
  <xsd:schema xmlns:xsd="http://www.w3.org/2001/XMLSchema" xmlns:xs="http://www.w3.org/2001/XMLSchema" xmlns:p="http://schemas.microsoft.com/office/2006/metadata/properties" xmlns:ns3="d138e9bc-9a22-4c43-913a-372da1f8fc91" targetNamespace="http://schemas.microsoft.com/office/2006/metadata/properties" ma:root="true" ma:fieldsID="1fc0b302195de9c69c689f73ccd05bc5" ns3:_="">
    <xsd:import namespace="d138e9bc-9a22-4c43-913a-372da1f8fc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8e9bc-9a22-4c43-913a-372da1f8fc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7E2D96-815D-4871-92F5-60A2B68357E8}">
  <ds:schemaRefs>
    <ds:schemaRef ds:uri="http://schemas.openxmlformats.org/package/2006/metadata/core-properties"/>
    <ds:schemaRef ds:uri="d138e9bc-9a22-4c43-913a-372da1f8fc91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D88AAE-9112-4873-9D43-77250432E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8e9bc-9a22-4c43-913a-372da1f8f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DEA153-3C88-4FD2-9AA2-B59D632FDA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22579</TotalTime>
  <Words>805</Words>
  <Application>Microsoft Office PowerPoint</Application>
  <PresentationFormat>화면 슬라이드 쇼(4:3)</PresentationFormat>
  <Paragraphs>203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나눔고딕</vt:lpstr>
      <vt:lpstr>맑은 고딕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참조 사이트 1</vt:lpstr>
      <vt:lpstr>왕초보를 위한 파이썬</vt:lpstr>
      <vt:lpstr>파이썬 시작하기</vt:lpstr>
      <vt:lpstr>리스트</vt:lpstr>
      <vt:lpstr>반복문</vt:lpstr>
      <vt:lpstr>함수 </vt:lpstr>
      <vt:lpstr>Quiz</vt:lpstr>
      <vt:lpstr>PowerPoint 프레젠테이션</vt:lpstr>
      <vt:lpstr>참조 사이트 2</vt:lpstr>
      <vt:lpstr>2장 파이썬 기초문법</vt:lpstr>
      <vt:lpstr>작업할 폴더 설정</vt:lpstr>
      <vt:lpstr>PowerPoint 프레젠테이션</vt:lpstr>
      <vt:lpstr>코딩 시작 전</vt:lpstr>
      <vt:lpstr>파이썬 기본 코딩 연습</vt:lpstr>
      <vt:lpstr>깃허브 저장소</vt:lpstr>
      <vt:lpstr>깃허브 저장소</vt:lpstr>
      <vt:lpstr>문자열과 함수 </vt:lpstr>
      <vt:lpstr>주석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Quiz</vt:lpstr>
      <vt:lpstr>PowerPoint 프레젠테이션</vt:lpstr>
      <vt:lpstr>파이썬 자습서</vt:lpstr>
      <vt:lpstr>파이썬의 간략한 소개</vt:lpstr>
      <vt:lpstr>포맷 문자열 리터럴</vt:lpstr>
      <vt:lpstr>학습 사이트 검색</vt:lpstr>
      <vt:lpstr>학습 자료</vt:lpstr>
      <vt:lpstr>Realpython.com</vt:lpstr>
      <vt:lpstr>네이버 웨일 브라우저</vt:lpstr>
      <vt:lpstr>Realpython.com</vt:lpstr>
      <vt:lpstr>Realpython basic python 연습</vt:lpstr>
      <vt:lpstr>문자열을 정수로 변환</vt:lpstr>
      <vt:lpstr>https://realpython.com/python-strings</vt:lpstr>
      <vt:lpstr>PowerPoint 프레젠테이션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672</cp:revision>
  <dcterms:created xsi:type="dcterms:W3CDTF">2013-05-23T04:26:30Z</dcterms:created>
  <dcterms:modified xsi:type="dcterms:W3CDTF">2021-05-04T12:14:05Z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0x010100F5CEB466D3C4E340B056CBD5270AFE02</vt:lpwstr>
  </property>
</Properties>
</file>